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ul Moeed" userId="486a89caed74c7e1" providerId="LiveId" clId="{111E1C62-B51C-490B-A765-DA45F100E8B8}"/>
    <pc:docChg chg="undo custSel modSld">
      <pc:chgData name="Abdul Moeed" userId="486a89caed74c7e1" providerId="LiveId" clId="{111E1C62-B51C-490B-A765-DA45F100E8B8}" dt="2023-07-03T13:27:19.181" v="25" actId="22"/>
      <pc:docMkLst>
        <pc:docMk/>
      </pc:docMkLst>
      <pc:sldChg chg="addSp delSp mod">
        <pc:chgData name="Abdul Moeed" userId="486a89caed74c7e1" providerId="LiveId" clId="{111E1C62-B51C-490B-A765-DA45F100E8B8}" dt="2023-07-03T12:55:29.880" v="1" actId="22"/>
        <pc:sldMkLst>
          <pc:docMk/>
          <pc:sldMk cId="2694611973" sldId="258"/>
        </pc:sldMkLst>
        <pc:picChg chg="add">
          <ac:chgData name="Abdul Moeed" userId="486a89caed74c7e1" providerId="LiveId" clId="{111E1C62-B51C-490B-A765-DA45F100E8B8}" dt="2023-07-03T12:55:29.880" v="1" actId="22"/>
          <ac:picMkLst>
            <pc:docMk/>
            <pc:sldMk cId="2694611973" sldId="258"/>
            <ac:picMk id="3" creationId="{1400E151-9828-A7FF-29DE-FE8FA61961EC}"/>
          </ac:picMkLst>
        </pc:picChg>
        <pc:picChg chg="del">
          <ac:chgData name="Abdul Moeed" userId="486a89caed74c7e1" providerId="LiveId" clId="{111E1C62-B51C-490B-A765-DA45F100E8B8}" dt="2023-07-03T12:55:28.992" v="0" actId="478"/>
          <ac:picMkLst>
            <pc:docMk/>
            <pc:sldMk cId="2694611973" sldId="258"/>
            <ac:picMk id="5" creationId="{FFC17A2D-5334-DF14-11CF-67991F4A1189}"/>
          </ac:picMkLst>
        </pc:picChg>
      </pc:sldChg>
      <pc:sldChg chg="addSp delSp mod">
        <pc:chgData name="Abdul Moeed" userId="486a89caed74c7e1" providerId="LiveId" clId="{111E1C62-B51C-490B-A765-DA45F100E8B8}" dt="2023-07-03T13:24:49.065" v="21" actId="22"/>
        <pc:sldMkLst>
          <pc:docMk/>
          <pc:sldMk cId="3339951447" sldId="259"/>
        </pc:sldMkLst>
        <pc:picChg chg="add del">
          <ac:chgData name="Abdul Moeed" userId="486a89caed74c7e1" providerId="LiveId" clId="{111E1C62-B51C-490B-A765-DA45F100E8B8}" dt="2023-07-03T13:24:48.739" v="20" actId="478"/>
          <ac:picMkLst>
            <pc:docMk/>
            <pc:sldMk cId="3339951447" sldId="259"/>
            <ac:picMk id="3" creationId="{91E8E16E-E5AA-19ED-0BDA-64DCBE59FEEE}"/>
          </ac:picMkLst>
        </pc:picChg>
        <pc:picChg chg="add">
          <ac:chgData name="Abdul Moeed" userId="486a89caed74c7e1" providerId="LiveId" clId="{111E1C62-B51C-490B-A765-DA45F100E8B8}" dt="2023-07-03T13:24:49.065" v="21" actId="22"/>
          <ac:picMkLst>
            <pc:docMk/>
            <pc:sldMk cId="3339951447" sldId="259"/>
            <ac:picMk id="4" creationId="{6A70BF16-A5CB-93A9-160C-1766D9D064DD}"/>
          </ac:picMkLst>
        </pc:picChg>
        <pc:picChg chg="del">
          <ac:chgData name="Abdul Moeed" userId="486a89caed74c7e1" providerId="LiveId" clId="{111E1C62-B51C-490B-A765-DA45F100E8B8}" dt="2023-07-03T12:55:49.610" v="2" actId="478"/>
          <ac:picMkLst>
            <pc:docMk/>
            <pc:sldMk cId="3339951447" sldId="259"/>
            <ac:picMk id="5" creationId="{58DAFA04-079E-A532-385B-DF78531F1BB3}"/>
          </ac:picMkLst>
        </pc:picChg>
      </pc:sldChg>
      <pc:sldChg chg="addSp delSp mod">
        <pc:chgData name="Abdul Moeed" userId="486a89caed74c7e1" providerId="LiveId" clId="{111E1C62-B51C-490B-A765-DA45F100E8B8}" dt="2023-07-03T12:56:57.399" v="7" actId="22"/>
        <pc:sldMkLst>
          <pc:docMk/>
          <pc:sldMk cId="3169476583" sldId="260"/>
        </pc:sldMkLst>
        <pc:picChg chg="add del">
          <ac:chgData name="Abdul Moeed" userId="486a89caed74c7e1" providerId="LiveId" clId="{111E1C62-B51C-490B-A765-DA45F100E8B8}" dt="2023-07-03T12:56:35.688" v="6" actId="22"/>
          <ac:picMkLst>
            <pc:docMk/>
            <pc:sldMk cId="3169476583" sldId="260"/>
            <ac:picMk id="3" creationId="{0ECACEB8-9EAF-326E-2AC2-596836B02BEF}"/>
          </ac:picMkLst>
        </pc:picChg>
        <pc:picChg chg="del">
          <ac:chgData name="Abdul Moeed" userId="486a89caed74c7e1" providerId="LiveId" clId="{111E1C62-B51C-490B-A765-DA45F100E8B8}" dt="2023-07-03T12:56:32.191" v="4" actId="478"/>
          <ac:picMkLst>
            <pc:docMk/>
            <pc:sldMk cId="3169476583" sldId="260"/>
            <ac:picMk id="5" creationId="{0829B641-507F-64C6-5037-8627F9C48B4E}"/>
          </ac:picMkLst>
        </pc:picChg>
        <pc:picChg chg="add">
          <ac:chgData name="Abdul Moeed" userId="486a89caed74c7e1" providerId="LiveId" clId="{111E1C62-B51C-490B-A765-DA45F100E8B8}" dt="2023-07-03T12:56:57.399" v="7" actId="22"/>
          <ac:picMkLst>
            <pc:docMk/>
            <pc:sldMk cId="3169476583" sldId="260"/>
            <ac:picMk id="6" creationId="{A3329046-DA7A-195F-3927-8303BA1D9ADD}"/>
          </ac:picMkLst>
        </pc:picChg>
      </pc:sldChg>
      <pc:sldChg chg="addSp delSp mod">
        <pc:chgData name="Abdul Moeed" userId="486a89caed74c7e1" providerId="LiveId" clId="{111E1C62-B51C-490B-A765-DA45F100E8B8}" dt="2023-07-03T13:25:45.746" v="23" actId="22"/>
        <pc:sldMkLst>
          <pc:docMk/>
          <pc:sldMk cId="3546898056" sldId="261"/>
        </pc:sldMkLst>
        <pc:picChg chg="add">
          <ac:chgData name="Abdul Moeed" userId="486a89caed74c7e1" providerId="LiveId" clId="{111E1C62-B51C-490B-A765-DA45F100E8B8}" dt="2023-07-03T13:25:45.746" v="23" actId="22"/>
          <ac:picMkLst>
            <pc:docMk/>
            <pc:sldMk cId="3546898056" sldId="261"/>
            <ac:picMk id="3" creationId="{1A9AB11B-AFE6-03EA-C0B2-0D726B2A5661}"/>
          </ac:picMkLst>
        </pc:picChg>
        <pc:picChg chg="add del">
          <ac:chgData name="Abdul Moeed" userId="486a89caed74c7e1" providerId="LiveId" clId="{111E1C62-B51C-490B-A765-DA45F100E8B8}" dt="2023-07-03T13:05:37.379" v="16" actId="478"/>
          <ac:picMkLst>
            <pc:docMk/>
            <pc:sldMk cId="3546898056" sldId="261"/>
            <ac:picMk id="3" creationId="{70B88D4C-ACD0-C2F8-4F8B-9A2C87CA1989}"/>
          </ac:picMkLst>
        </pc:picChg>
        <pc:picChg chg="add del">
          <ac:chgData name="Abdul Moeed" userId="486a89caed74c7e1" providerId="LiveId" clId="{111E1C62-B51C-490B-A765-DA45F100E8B8}" dt="2023-07-03T13:25:45.276" v="22" actId="478"/>
          <ac:picMkLst>
            <pc:docMk/>
            <pc:sldMk cId="3546898056" sldId="261"/>
            <ac:picMk id="5" creationId="{17FB1B1E-C3D6-4D04-A587-3C62AF21A201}"/>
          </ac:picMkLst>
        </pc:picChg>
        <pc:picChg chg="del">
          <ac:chgData name="Abdul Moeed" userId="486a89caed74c7e1" providerId="LiveId" clId="{111E1C62-B51C-490B-A765-DA45F100E8B8}" dt="2023-07-03T12:57:32.631" v="8" actId="478"/>
          <ac:picMkLst>
            <pc:docMk/>
            <pc:sldMk cId="3546898056" sldId="261"/>
            <ac:picMk id="7" creationId="{BFBF2646-90E2-3FF4-CE35-29E0ABE9AF41}"/>
          </ac:picMkLst>
        </pc:picChg>
      </pc:sldChg>
      <pc:sldChg chg="addSp delSp mod">
        <pc:chgData name="Abdul Moeed" userId="486a89caed74c7e1" providerId="LiveId" clId="{111E1C62-B51C-490B-A765-DA45F100E8B8}" dt="2023-07-03T13:27:19.181" v="25" actId="22"/>
        <pc:sldMkLst>
          <pc:docMk/>
          <pc:sldMk cId="1812730621" sldId="263"/>
        </pc:sldMkLst>
        <pc:picChg chg="add">
          <ac:chgData name="Abdul Moeed" userId="486a89caed74c7e1" providerId="LiveId" clId="{111E1C62-B51C-490B-A765-DA45F100E8B8}" dt="2023-07-03T13:27:19.181" v="25" actId="22"/>
          <ac:picMkLst>
            <pc:docMk/>
            <pc:sldMk cId="1812730621" sldId="263"/>
            <ac:picMk id="3" creationId="{51C0A2B2-2FB9-8A20-1FE5-27DBD80AFFD0}"/>
          </ac:picMkLst>
        </pc:picChg>
        <pc:picChg chg="del">
          <ac:chgData name="Abdul Moeed" userId="486a89caed74c7e1" providerId="LiveId" clId="{111E1C62-B51C-490B-A765-DA45F100E8B8}" dt="2023-07-03T13:27:18.827" v="24" actId="478"/>
          <ac:picMkLst>
            <pc:docMk/>
            <pc:sldMk cId="1812730621" sldId="263"/>
            <ac:picMk id="7" creationId="{48ACBF21-1F48-61DE-432A-A53D51E424E5}"/>
          </ac:picMkLst>
        </pc:picChg>
      </pc:sldChg>
      <pc:sldChg chg="addSp delSp mod">
        <pc:chgData name="Abdul Moeed" userId="486a89caed74c7e1" providerId="LiveId" clId="{111E1C62-B51C-490B-A765-DA45F100E8B8}" dt="2023-07-03T13:21:38.596" v="19" actId="22"/>
        <pc:sldMkLst>
          <pc:docMk/>
          <pc:sldMk cId="1773482135" sldId="264"/>
        </pc:sldMkLst>
        <pc:picChg chg="add">
          <ac:chgData name="Abdul Moeed" userId="486a89caed74c7e1" providerId="LiveId" clId="{111E1C62-B51C-490B-A765-DA45F100E8B8}" dt="2023-07-03T13:21:38.596" v="19" actId="22"/>
          <ac:picMkLst>
            <pc:docMk/>
            <pc:sldMk cId="1773482135" sldId="264"/>
            <ac:picMk id="3" creationId="{79C85521-1BC1-297F-17FA-A0189536C4D7}"/>
          </ac:picMkLst>
        </pc:picChg>
        <pc:picChg chg="del">
          <ac:chgData name="Abdul Moeed" userId="486a89caed74c7e1" providerId="LiveId" clId="{111E1C62-B51C-490B-A765-DA45F100E8B8}" dt="2023-07-03T13:21:38.228" v="18" actId="478"/>
          <ac:picMkLst>
            <pc:docMk/>
            <pc:sldMk cId="1773482135" sldId="264"/>
            <ac:picMk id="9" creationId="{6411265F-5C44-4D28-7F95-D8C7D8B0EE8F}"/>
          </ac:picMkLst>
        </pc:picChg>
      </pc:sldChg>
      <pc:sldChg chg="addSp delSp mod">
        <pc:chgData name="Abdul Moeed" userId="486a89caed74c7e1" providerId="LiveId" clId="{111E1C62-B51C-490B-A765-DA45F100E8B8}" dt="2023-07-03T12:58:13.355" v="11" actId="22"/>
        <pc:sldMkLst>
          <pc:docMk/>
          <pc:sldMk cId="1355240551" sldId="266"/>
        </pc:sldMkLst>
        <pc:picChg chg="add">
          <ac:chgData name="Abdul Moeed" userId="486a89caed74c7e1" providerId="LiveId" clId="{111E1C62-B51C-490B-A765-DA45F100E8B8}" dt="2023-07-03T12:58:13.355" v="11" actId="22"/>
          <ac:picMkLst>
            <pc:docMk/>
            <pc:sldMk cId="1355240551" sldId="266"/>
            <ac:picMk id="3" creationId="{F12E21B9-D798-3AFC-5B8B-0C3C1C5A2A8F}"/>
          </ac:picMkLst>
        </pc:picChg>
        <pc:picChg chg="del">
          <ac:chgData name="Abdul Moeed" userId="486a89caed74c7e1" providerId="LiveId" clId="{111E1C62-B51C-490B-A765-DA45F100E8B8}" dt="2023-07-03T12:58:12.925" v="10" actId="478"/>
          <ac:picMkLst>
            <pc:docMk/>
            <pc:sldMk cId="1355240551" sldId="266"/>
            <ac:picMk id="5" creationId="{9C75D699-C021-DFB7-6460-CD1154049170}"/>
          </ac:picMkLst>
        </pc:picChg>
      </pc:sldChg>
      <pc:sldChg chg="addSp delSp mod">
        <pc:chgData name="Abdul Moeed" userId="486a89caed74c7e1" providerId="LiveId" clId="{111E1C62-B51C-490B-A765-DA45F100E8B8}" dt="2023-07-03T12:58:28.728" v="13" actId="22"/>
        <pc:sldMkLst>
          <pc:docMk/>
          <pc:sldMk cId="1722243924" sldId="267"/>
        </pc:sldMkLst>
        <pc:picChg chg="add">
          <ac:chgData name="Abdul Moeed" userId="486a89caed74c7e1" providerId="LiveId" clId="{111E1C62-B51C-490B-A765-DA45F100E8B8}" dt="2023-07-03T12:58:28.728" v="13" actId="22"/>
          <ac:picMkLst>
            <pc:docMk/>
            <pc:sldMk cId="1722243924" sldId="267"/>
            <ac:picMk id="3" creationId="{4EABB872-1418-E174-518E-7687162A9A60}"/>
          </ac:picMkLst>
        </pc:picChg>
        <pc:picChg chg="del">
          <ac:chgData name="Abdul Moeed" userId="486a89caed74c7e1" providerId="LiveId" clId="{111E1C62-B51C-490B-A765-DA45F100E8B8}" dt="2023-07-03T12:58:28.325" v="12" actId="478"/>
          <ac:picMkLst>
            <pc:docMk/>
            <pc:sldMk cId="1722243924" sldId="267"/>
            <ac:picMk id="7" creationId="{62910D83-C3CF-8946-D4DE-87F8CE5CD6A2}"/>
          </ac:picMkLst>
        </pc:picChg>
      </pc:sldChg>
      <pc:sldChg chg="addSp delSp mod">
        <pc:chgData name="Abdul Moeed" userId="486a89caed74c7e1" providerId="LiveId" clId="{111E1C62-B51C-490B-A765-DA45F100E8B8}" dt="2023-07-03T12:59:11.050" v="15" actId="22"/>
        <pc:sldMkLst>
          <pc:docMk/>
          <pc:sldMk cId="2000101131" sldId="268"/>
        </pc:sldMkLst>
        <pc:picChg chg="add">
          <ac:chgData name="Abdul Moeed" userId="486a89caed74c7e1" providerId="LiveId" clId="{111E1C62-B51C-490B-A765-DA45F100E8B8}" dt="2023-07-03T12:59:11.050" v="15" actId="22"/>
          <ac:picMkLst>
            <pc:docMk/>
            <pc:sldMk cId="2000101131" sldId="268"/>
            <ac:picMk id="3" creationId="{A51CF385-C045-425F-42E7-9263291795A6}"/>
          </ac:picMkLst>
        </pc:picChg>
        <pc:picChg chg="del">
          <ac:chgData name="Abdul Moeed" userId="486a89caed74c7e1" providerId="LiveId" clId="{111E1C62-B51C-490B-A765-DA45F100E8B8}" dt="2023-07-03T12:59:10.596" v="14" actId="478"/>
          <ac:picMkLst>
            <pc:docMk/>
            <pc:sldMk cId="2000101131" sldId="268"/>
            <ac:picMk id="5" creationId="{FB2532F0-0A2C-D8DD-A127-CC668178E66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CBA5-1F38-BC33-0F0A-925FADC0D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40D29-F053-C24D-9309-B68EF9387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DEC1E-4BA0-EB0E-5B02-267BD3840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9D3E8-7403-23F1-628D-A0645273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DF978-B010-9D13-DDE2-58B7A09D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88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C6083-DCD9-A0C8-07A1-87D0C6439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BB604-A6F6-9174-D021-F74CA8CA6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94615-B1B7-71DF-3A59-750F02C3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D81C0-980E-58FF-9B28-3CB8B8B25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A7EEF5-92C8-6FD7-17C0-D6661C5AE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09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BE3C9B-B226-BAEC-7EA6-50C5C14C77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471C6D-D507-6385-9E47-87C702492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02A2DC-09FD-5256-19CD-071CF46A7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0AFDD-D80E-6C8E-61C4-85EEC1D09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0D1D-63D6-9BF4-6094-8C32521C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30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C636F-65E4-82AB-E193-9B56739BC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666F1-BC52-129A-CB41-AC8B56A83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4103C-050A-7E24-1E1E-D1E8C9692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49CB5F-AC8F-FD22-AB61-BEE9B1225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0BEA4-9806-CCF0-CACB-654DF6C8B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14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9D9A2-D9C7-C685-499B-83C7A790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7F40-4CDE-2014-1324-5B0B1C0A2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28292-D901-9B9B-6C47-FA8C172DB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2743B-29A4-B937-5E7D-0A532A8D0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60A50-1133-FFDC-26B1-A6767F2C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39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50279-1B20-CD5B-61FB-5B765B151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3CD0A-CEEC-2E57-2AC9-417742A74E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479503-CE06-2E83-15A8-AC39D8C14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E4989F-88F1-3463-4F40-5060AC8B9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5D670-DF52-B7F0-8142-6FA7B6733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64EBC-C9C3-5401-388A-9ECB5A557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398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9A954-5E4C-91EF-EFD7-EDC65480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E3A9C-E5FA-5A61-FCBA-B53984769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1EEF0-951E-50EE-2504-E6F10AACA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D09D47-578E-C22A-39DE-F2BECC58AC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FE291-5814-3F0C-87CB-75827FCADF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BFC82F-4581-73C4-DB1C-CF07A23F5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F7B401-8074-4355-40D5-4B9A35FE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78CD7B-2431-68B6-1634-32D12B323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5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FF51-C64B-AD7B-C152-DD2722EA3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D88452-73B7-ECEB-4633-4535BD35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BC96A3-3478-373A-65A9-FDAD27D1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1B791C-772E-7443-BED9-B8E30AF3C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45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0A633-7829-96A3-8CA8-F499DE6C1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53C42D-9D94-74E1-439A-8AC3E07E0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F436E-2D37-7A28-5032-3C78F140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1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FD1B3-F91A-749D-30E4-6D4AEE88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EDB1B-D450-5196-230B-B58C142CB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2E0F1-9195-3669-F7CA-05AA71B09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E3A8B-AA38-84D6-C19E-99AF00679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45FA44-FA0D-4BDB-9F8C-EF2FB37A2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BD12C-5906-9984-A215-14E250731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7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A4DCA-2A4C-A062-FEC5-C7AA7E00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6C824C-F375-0164-50CB-0AF5D736C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59E6D-311D-9884-5D1F-B7B491CCD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CE930-EACF-6C42-64C6-DD94A8FDB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A5D6-C86B-5C88-C6F8-66B2FAF24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3480C-EEA6-A041-53AB-BBFE513ED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13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96CDA-A1FA-E505-C22F-822C3827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79AB1-80F7-47C5-91A3-304253750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067EC-E2E3-19D1-1F9C-192D61EC06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B7026-AED9-4782-812B-491CFF929680}" type="datetimeFigureOut">
              <a:rPr lang="en-US" smtClean="0"/>
              <a:t>03-Jul-23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2F868-F48C-207D-7B7E-7A66587E4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AC1BE-2A8F-D7AA-2C52-EC654AD9E5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E2FC0-B0A2-453A-8E21-0267A2D60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1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39C9991-9679-8504-10D4-BBE3D087C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80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5A7ABF-B996-436D-574A-B55D46096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4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2E21B9-D798-3AFC-5B8B-0C3C1C5A2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4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ABB872-1418-E174-518E-7687162A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1CF385-C045-425F-42E7-926329179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0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6A1705-633B-7D4B-48FC-A4FA448D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0E151-9828-A7FF-29DE-FE8FA6196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11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70BF16-A5CB-93A9-160C-1766D9D06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95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329046-DA7A-195F-3927-8303BA1D9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7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9AB11B-AFE6-03EA-C0B2-0D726B2A5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89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333CED-12BF-7170-7C6B-AE36A64B2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0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C0A2B2-2FB9-8A20-1FE5-27DBD80AF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3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C85521-1BC1-297F-17FA-A0189536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4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 Moeed</dc:creator>
  <cp:lastModifiedBy>Abdul Moeed</cp:lastModifiedBy>
  <cp:revision>1</cp:revision>
  <dcterms:created xsi:type="dcterms:W3CDTF">2023-07-03T09:18:30Z</dcterms:created>
  <dcterms:modified xsi:type="dcterms:W3CDTF">2023-07-03T13:28:01Z</dcterms:modified>
</cp:coreProperties>
</file>